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66" r:id="rId2"/>
    <p:sldId id="267" r:id="rId3"/>
    <p:sldId id="259" r:id="rId4"/>
    <p:sldId id="260" r:id="rId5"/>
    <p:sldId id="264" r:id="rId6"/>
    <p:sldId id="265" r:id="rId7"/>
    <p:sldId id="268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Jost" pitchFamily="2" charset="-52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C6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97FA4-EFCB-45FD-8EB1-105B42335879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C39A1-3BB0-4B27-8E07-2B3258110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099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40FD68-D69B-4C60-A9CA-2154BA847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898521A-2B6C-47AB-B9FA-E1CC3C56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6093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153E7-1AA2-43D4-AC02-3FC91D59D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557B8C-5D5B-46FD-A228-1EBF16904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2FB2E3-9E21-45E2-94C6-6BA0A523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C6DED4-571F-4063-A0F4-64997F2C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DE1A0B-3241-49A5-A769-45459EE9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53BF-7358-49A8-B541-88B079DE6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04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E49411C-865F-415B-9188-490118E40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FBBDD4-A1EE-4524-9AE0-3A6DC15BD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AA742C-492E-4A97-AC74-E5B6881B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6A35F6-28FF-4457-BC4C-C97ED9F48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519D60-0E14-4013-9033-11A170E3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53BF-7358-49A8-B541-88B079DE6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37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756DA-D947-4557-B644-6310FC6C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3CC3E5-D394-445F-B998-E57B2D04B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74616D-4E10-4889-B908-DD5DC3FE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19513A-F6CD-42DF-8B71-D180CA2C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9E25A9-F4D0-4723-BE16-8AE8754D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53BF-7358-49A8-B541-88B079DE6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2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30682-E571-440E-934C-5087620C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AB8DE2-DE30-4015-AC07-F5AFCEE2D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A3DF8C-07CC-4A9D-ABF4-F8E2E93A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340DCB-14DA-4E1A-A865-3E9ACA7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CD4999-0F4F-4858-9851-4A308656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53BF-7358-49A8-B541-88B079DE6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1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EA854-E33E-495C-AC55-35ECB80C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5B00D5-D168-4599-9454-822547172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857AF7-341F-43B3-8DEA-1D34CD4DE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A97384-FADB-48DE-805C-F248F79F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EAF49F-7764-4877-BA2B-76D0766D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3474C4-3DC6-439B-9F3A-88E35A49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53BF-7358-49A8-B541-88B079DE6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899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D70BD-750F-47FF-A452-7C3E4263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281E31-7D13-4E38-9585-AF300368E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FA0F78-24E2-40E9-A2CA-A689D086D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6EB2B9-1B53-4307-BDF7-FC2FE2FA2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92DF5C8-07FC-40A6-9A9E-19F19EE48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D893ABF-507A-414A-A113-B086BC693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58F897-2D39-4399-80BB-FDB5ECFC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A31EC5F-ABC1-4F06-8620-B2041489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53BF-7358-49A8-B541-88B079DE6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8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38505-5F2C-4283-A43D-2B58C223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C4F63A2-8C08-4ABE-AC8E-6CA19D90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08CDA7-D2FE-4AE7-B8FB-5A950D6E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8D30896-2658-4013-B79C-2CA58E27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53BF-7358-49A8-B541-88B079DE6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663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F7FD1E-C5EE-467A-87DB-69D247EF5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7C15E1-A66A-42A0-9586-54DDDDA7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46CFFC-7631-45E5-84FA-EEC0B123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53BF-7358-49A8-B541-88B079DE6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31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CFA63-A510-4010-B2FF-34B08042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5E52B-080C-40C9-A81A-5D9F3F50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591DA7-95F4-4EBF-B088-B80FFE740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42510C-A069-4B0A-ACB9-511731A4C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D848FB-B3B5-45D9-874C-AEEEA239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11F9D7-12A4-4A9D-96EE-12C7BDB4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53BF-7358-49A8-B541-88B079DE6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58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51DB80-4EC6-454C-B626-F50EC272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92B8BBA-EA32-4676-80AA-45F4F2860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A4A4B9-0007-437E-BE88-29172AE88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B173CA-B8FA-4416-AF50-8EAD7924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2802C0-0DA1-44B0-9412-BA87CC8B1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2A4405-E421-4C54-B2D0-E09B55C4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53BF-7358-49A8-B541-88B079DE6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781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068A5-D035-49E0-8E04-899E56A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C9C946-9F7E-4301-A6E7-A1AC8703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BE7DEF-4ABD-4FCA-9A8E-412B5C31B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ABC79A-F593-4ADD-ACCE-6CFDF3852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A7D251-E085-4134-8133-D5302EF51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F53BF-7358-49A8-B541-88B079DE6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81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3.svg"/><Relationship Id="rId7" Type="http://schemas.openxmlformats.org/officeDocument/2006/relationships/image" Target="../media/image15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F1CF5E-4BE7-47FA-B125-C89AADC29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A924F1E-DE2F-4945-937A-8318275C8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6276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AE2996-78F8-472B-9E54-6A3640B1B485}"/>
              </a:ext>
            </a:extLst>
          </p:cNvPr>
          <p:cNvSpPr/>
          <p:nvPr/>
        </p:nvSpPr>
        <p:spPr>
          <a:xfrm>
            <a:off x="9458325" y="5700712"/>
            <a:ext cx="1895475" cy="476251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EB18A94-ECE3-45D9-9150-7E66F3D4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DED9FD-97FD-4EF2-93B3-284E7970B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301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53D617-70D3-4D28-ADCB-AE92A1BF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5" y="365125"/>
            <a:ext cx="10772775" cy="13335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A77051-E7ED-45D8-9A15-61AD95FB21EC}"/>
              </a:ext>
            </a:extLst>
          </p:cNvPr>
          <p:cNvSpPr/>
          <p:nvPr/>
        </p:nvSpPr>
        <p:spPr>
          <a:xfrm>
            <a:off x="9458325" y="5700712"/>
            <a:ext cx="1895475" cy="476251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383A38-404A-4694-8B28-7DF03BBE9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90687"/>
            <a:ext cx="2067893" cy="4486275"/>
          </a:xfrm>
          <a:prstGeom prst="roundRect">
            <a:avLst>
              <a:gd name="adj" fmla="val 12225"/>
            </a:avLst>
          </a:prstGeom>
          <a:ln w="38100"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4EBD22-6B19-4023-9EFD-45FCFE2B23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51" t="3397" r="6873" b="2364"/>
          <a:stretch/>
        </p:blipFill>
        <p:spPr>
          <a:xfrm>
            <a:off x="3089899" y="1821468"/>
            <a:ext cx="3413759" cy="37573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660A7D-D306-469C-A718-EF3A9B97C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2214" y="2391492"/>
            <a:ext cx="5275934" cy="308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3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DF6FAA6-D16C-4C73-9FDF-C7F91DF0B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5" y="365125"/>
            <a:ext cx="10772775" cy="13335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9791EEE-820F-482A-8CD3-7536D83493A5}"/>
              </a:ext>
            </a:extLst>
          </p:cNvPr>
          <p:cNvSpPr/>
          <p:nvPr/>
        </p:nvSpPr>
        <p:spPr>
          <a:xfrm>
            <a:off x="9458325" y="5700712"/>
            <a:ext cx="1895475" cy="476251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F50E9FA-1529-41BA-AF14-144652D32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8229"/>
            <a:ext cx="2646119" cy="1114782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6601FF3-75D2-43B4-9E64-7AEA25C42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46685"/>
            <a:ext cx="7844245" cy="92062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602C57-026A-4AF2-ACCF-FC70BD629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2383"/>
            <a:ext cx="3253944" cy="92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2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9791EEE-820F-482A-8CD3-7536D83493A5}"/>
              </a:ext>
            </a:extLst>
          </p:cNvPr>
          <p:cNvSpPr/>
          <p:nvPr/>
        </p:nvSpPr>
        <p:spPr>
          <a:xfrm>
            <a:off x="9458325" y="5700712"/>
            <a:ext cx="1895475" cy="476251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B35DE1-2E17-4694-B625-840F49FC3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638329" cy="41060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7CC334-1EF9-4047-BD84-2A40F63F2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86" y="1656248"/>
            <a:ext cx="7675914" cy="354550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90D138-7449-4E68-BDA6-E3A01B474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" y="365125"/>
            <a:ext cx="107727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0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9791EEE-820F-482A-8CD3-7536D83493A5}"/>
              </a:ext>
            </a:extLst>
          </p:cNvPr>
          <p:cNvSpPr/>
          <p:nvPr/>
        </p:nvSpPr>
        <p:spPr>
          <a:xfrm>
            <a:off x="9458325" y="5700712"/>
            <a:ext cx="1895475" cy="476251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A70F0C-2C22-4C8C-A6BA-86018BF57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331549"/>
            <a:ext cx="2462307" cy="2736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0BCECA-7155-4761-8615-1DEF8AB12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32" y="2502357"/>
            <a:ext cx="4255518" cy="23946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E55D27-0D5F-4F19-A14A-61D910F11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50" y="2444788"/>
            <a:ext cx="4460131" cy="250975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766FA1-F88E-493B-8A52-8C22838D2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1025" y="365125"/>
            <a:ext cx="107727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35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C6B2476-9E5C-4208-A30B-E2767A58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218166-F632-40C6-90AC-E2C7F82D3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639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rgbClr val="47663B"/>
      </a:dk1>
      <a:lt1>
        <a:srgbClr val="FFFEF5"/>
      </a:lt1>
      <a:dk2>
        <a:srgbClr val="F4B183"/>
      </a:dk2>
      <a:lt2>
        <a:srgbClr val="FFFEF5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ost">
      <a:majorFont>
        <a:latin typeface="Jost"/>
        <a:ea typeface=""/>
        <a:cs typeface=""/>
      </a:majorFont>
      <a:minorFont>
        <a:latin typeface="Jos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Jost</vt:lpstr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Лёня Ляблин</dc:creator>
  <cp:lastModifiedBy>Лёня Ляблин</cp:lastModifiedBy>
  <cp:revision>5</cp:revision>
  <dcterms:created xsi:type="dcterms:W3CDTF">2024-12-12T03:49:24Z</dcterms:created>
  <dcterms:modified xsi:type="dcterms:W3CDTF">2024-12-12T13:50:54Z</dcterms:modified>
</cp:coreProperties>
</file>